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458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Creating a Project Charter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A Step-by-Step Guide for Project Managers</a:t>
            </a:r>
          </a:p>
          <a:p>
            <a:r>
              <a:rPr dirty="0"/>
              <a:t>Presented by: Zachary Cleghorn | Star Global School of Workforce Development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Budget Estimate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Provide rough order of magnitude (ROM) or ballpark estimate</a:t>
            </a:r>
          </a:p>
          <a:p>
            <a:r>
              <a:t>Include:</a:t>
            </a:r>
          </a:p>
          <a:p>
            <a:r>
              <a:t>- Labor</a:t>
            </a:r>
          </a:p>
          <a:p>
            <a:r>
              <a:t>- Equipment</a:t>
            </a:r>
          </a:p>
          <a:p>
            <a:r>
              <a:t>- Materials</a:t>
            </a:r>
          </a:p>
          <a:p>
            <a:r>
              <a:t>- Contingency (~10-20%)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Risks &amp; 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Initial risks (e.g., vendor delays, technical challenges)</a:t>
            </a:r>
          </a:p>
          <a:p>
            <a:r>
              <a:t>- Assumptions (e.g., availability of resources)</a:t>
            </a:r>
          </a:p>
          <a:p>
            <a:r>
              <a:t>- Helps prepare mitigation strategies early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Approval &amp; Authorization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Final section with signatures or formal approval</a:t>
            </a:r>
          </a:p>
          <a:p>
            <a:r>
              <a:t>- Authorizes the project to proceed</a:t>
            </a:r>
          </a:p>
          <a:p>
            <a:r>
              <a:t>- Assigns the Project Manager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Tools &amp; Templates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Use tools like:</a:t>
            </a:r>
          </a:p>
          <a:p>
            <a:r>
              <a:t>- Google Docs / Word</a:t>
            </a:r>
          </a:p>
          <a:p>
            <a:r>
              <a:t>- Lucidchart / Miro (for visuals)</a:t>
            </a:r>
          </a:p>
          <a:p>
            <a:r>
              <a:t>- PM software (ClickUp, Asana, MS Project)</a:t>
            </a:r>
          </a:p>
          <a:p>
            <a:r>
              <a:t>Download templates at: StarGlobal.Online/Resources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Recap &amp;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The Project Charter is your foundation</a:t>
            </a:r>
          </a:p>
          <a:p>
            <a:r>
              <a:t>- Define purpose, scope, objectives, and stakeholders clearly</a:t>
            </a:r>
          </a:p>
          <a:p>
            <a:r>
              <a:t>- Secure authorization before proceeding</a:t>
            </a:r>
          </a:p>
          <a:p>
            <a:r>
              <a:t>- Revisit and refine as needed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Questions?</a:t>
            </a:r>
          </a:p>
          <a:p>
            <a:r>
              <a:t>- Discussion on real-world project charter challenges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What is a Project Charter?</a:t>
            </a:r>
          </a:p>
          <a:p>
            <a:r>
              <a:t>- A high-level document that formally initiates a project</a:t>
            </a:r>
          </a:p>
          <a:p>
            <a:r>
              <a:t>- Authorizes the Project Manager to use resources</a:t>
            </a:r>
          </a:p>
          <a:p>
            <a:r>
              <a:t>- Sets the tone, scope, and vision for success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Purpose of a Project Charter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Establishes the project purpose and alignment with business goals</a:t>
            </a:r>
          </a:p>
          <a:p>
            <a:r>
              <a:t>- Defines key stakeholders and responsibilities</a:t>
            </a:r>
          </a:p>
          <a:p>
            <a:r>
              <a:t>- Clarifies scope, deliverables, and success criteria</a:t>
            </a:r>
          </a:p>
          <a:p>
            <a:r>
              <a:t>- Helps prevent scope creep and misalignment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Components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Project Purpose &amp; Justification</a:t>
            </a:r>
          </a:p>
          <a:p>
            <a:r>
              <a:t>- Objectives</a:t>
            </a:r>
          </a:p>
          <a:p>
            <a:r>
              <a:t>- Scope</a:t>
            </a:r>
          </a:p>
          <a:p>
            <a:r>
              <a:t>- Stakeholders</a:t>
            </a:r>
          </a:p>
          <a:p>
            <a:r>
              <a:t>- Milestones</a:t>
            </a:r>
          </a:p>
          <a:p>
            <a:r>
              <a:t>- Budget Estimate</a:t>
            </a:r>
          </a:p>
          <a:p>
            <a:r>
              <a:t>- Risks &amp; Assumptions</a:t>
            </a:r>
          </a:p>
          <a:p>
            <a:r>
              <a:t>- Approval &amp; Authorization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Purpose &amp; Justification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Why is this project being initiated?</a:t>
            </a:r>
          </a:p>
          <a:p>
            <a:r>
              <a:t>- What business problem does it solve?</a:t>
            </a:r>
          </a:p>
          <a:p>
            <a:r>
              <a:t>- How does it align with organizational strategy?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SMART Criteria:</a:t>
            </a:r>
          </a:p>
          <a:p>
            <a:r>
              <a:t>- Specific</a:t>
            </a:r>
          </a:p>
          <a:p>
            <a:r>
              <a:t>- Measurable</a:t>
            </a:r>
          </a:p>
          <a:p>
            <a:r>
              <a:t>- Achievable</a:t>
            </a:r>
          </a:p>
          <a:p>
            <a:r>
              <a:t>- Relevant</a:t>
            </a:r>
          </a:p>
          <a:p>
            <a:r>
              <a:t>- Time-bound</a:t>
            </a:r>
          </a:p>
          <a:p>
            <a:r>
              <a:t>Example: "Reduce customer response time by 25% in 6 months"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What’s included in the project</a:t>
            </a:r>
          </a:p>
          <a:p>
            <a:r>
              <a:t>- What’s excluded (out of scope)</a:t>
            </a:r>
          </a:p>
          <a:p>
            <a:r>
              <a:t>- Helps set expectations and boundaries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Stakeholders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Who has an interest or influence in the project?</a:t>
            </a:r>
          </a:p>
          <a:p>
            <a:r>
              <a:t>Examples:</a:t>
            </a:r>
          </a:p>
          <a:p>
            <a:r>
              <a:t>- Project Sponsor</a:t>
            </a:r>
          </a:p>
          <a:p>
            <a:r>
              <a:t>- Customers</a:t>
            </a:r>
          </a:p>
          <a:p>
            <a:r>
              <a:t>- End Users</a:t>
            </a:r>
          </a:p>
          <a:p>
            <a:r>
              <a:t>- PMO</a:t>
            </a:r>
          </a:p>
          <a:p>
            <a:r>
              <a:t>- Stakeholder Register optional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Major Milestones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High-level timeline checkpoints</a:t>
            </a:r>
          </a:p>
          <a:p>
            <a:r>
              <a:t>- Kickoff</a:t>
            </a:r>
          </a:p>
          <a:p>
            <a:r>
              <a:t>- Key reviews or phase gates</a:t>
            </a:r>
          </a:p>
          <a:p>
            <a:r>
              <a:t>- Final delivery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416</Words>
  <Application>Microsoft Office PowerPoint</Application>
  <PresentationFormat>On-screen Show (4:3)</PresentationFormat>
  <Paragraphs>80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Creating a Project Charter</vt:lpstr>
      <vt:lpstr>Introduction</vt:lpstr>
      <vt:lpstr>Purpose of a Project Charter</vt:lpstr>
      <vt:lpstr>Key Components Overview</vt:lpstr>
      <vt:lpstr>Project Purpose &amp; Justification</vt:lpstr>
      <vt:lpstr>Project Objectives</vt:lpstr>
      <vt:lpstr>Project Scope</vt:lpstr>
      <vt:lpstr>Key Stakeholders</vt:lpstr>
      <vt:lpstr>Major Milestones</vt:lpstr>
      <vt:lpstr>Budget Estimate</vt:lpstr>
      <vt:lpstr>Risks &amp; Assumptions</vt:lpstr>
      <vt:lpstr>Approval &amp; Authorization</vt:lpstr>
      <vt:lpstr>Tools &amp; Templates</vt:lpstr>
      <vt:lpstr>Recap &amp; Takeaways</vt:lpstr>
      <vt:lpstr>Q&amp;A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Zack Cleghorn</dc:creator>
  <cp:keywords/>
  <dc:description>generated using python-pptx</dc:description>
  <cp:lastModifiedBy>Zack Cleghorn</cp:lastModifiedBy>
  <cp:revision>2</cp:revision>
  <dcterms:created xsi:type="dcterms:W3CDTF">2013-01-27T09:14:16Z</dcterms:created>
  <dcterms:modified xsi:type="dcterms:W3CDTF">2025-03-31T21:30:39Z</dcterms:modified>
  <cp:category/>
</cp:coreProperties>
</file>